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png" ContentType="image/pn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12192000" cy="6858000"/>
  <p:notesSz cx="12192000" cy="685800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6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6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6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1517650" y="2470150"/>
            <a:ext cx="9156700" cy="1917700"/>
          </a:xfrm>
          <a:custGeom>
            <a:avLst/>
            <a:gdLst/>
            <a:ahLst/>
            <a:cxnLst/>
            <a:rect l="l" t="t" r="r" b="b"/>
            <a:pathLst>
              <a:path w="9156700" h="1917700">
                <a:moveTo>
                  <a:pt x="9156700" y="0"/>
                </a:moveTo>
                <a:lnTo>
                  <a:pt x="0" y="0"/>
                </a:lnTo>
                <a:lnTo>
                  <a:pt x="0" y="1917700"/>
                </a:lnTo>
                <a:lnTo>
                  <a:pt x="9156700" y="1917700"/>
                </a:lnTo>
                <a:lnTo>
                  <a:pt x="9156700" y="0"/>
                </a:lnTo>
                <a:close/>
              </a:path>
            </a:pathLst>
          </a:custGeom>
          <a:solidFill>
            <a:srgbClr val="FFFFFF">
              <a:alpha val="1097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6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356131" y="2364689"/>
            <a:ext cx="7479736" cy="1936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6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09600" y="1577340"/>
            <a:ext cx="1097280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5095" rIns="0" bIns="0" rtlCol="0" vert="horz">
            <a:spAutoFit/>
          </a:bodyPr>
          <a:lstStyle/>
          <a:p>
            <a:pPr marL="547370" marR="5080" indent="-535305">
              <a:lnSpc>
                <a:spcPts val="7130"/>
              </a:lnSpc>
              <a:spcBef>
                <a:spcPts val="985"/>
              </a:spcBef>
            </a:pPr>
            <a:r>
              <a:rPr dirty="0" spc="-360"/>
              <a:t>Утилизация</a:t>
            </a:r>
            <a:r>
              <a:rPr dirty="0" spc="-345"/>
              <a:t> </a:t>
            </a:r>
            <a:r>
              <a:rPr dirty="0" spc="-340"/>
              <a:t>атомных </a:t>
            </a:r>
            <a:r>
              <a:rPr dirty="0" spc="-254"/>
              <a:t>подводных</a:t>
            </a:r>
            <a:r>
              <a:rPr dirty="0" spc="-315"/>
              <a:t> </a:t>
            </a:r>
            <a:r>
              <a:rPr dirty="0" spc="-10"/>
              <a:t>лодок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2025-02-20T21:07:27Z</dcterms:created>
  <dcterms:modified xsi:type="dcterms:W3CDTF">2025-02-20T21:07:27Z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2025-02-20T00:00:00Z</vt:filetime>
  </property>
  <property fmtid="{D5CDD505-2E9C-101B-9397-08002B2CF9AE}" pid="3" name="LastSaved">
    <vt:filetime>2025-02-20T00:00:00Z</vt:filetime>
  </property>
  <property fmtid="{D5CDD505-2E9C-101B-9397-08002B2CF9AE}" pid="4" name="Producer">
    <vt:lpwstr>3-Heights(TM) PDF Security Shell 4.8.25.2 (http://www.pdf-tools.com)</vt:lpwstr>
  </property>
</Properties>
</file>